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Light" panose="00000400000000000000" pitchFamily="2" charset="-34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40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://localhost:5173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9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CompressionStudio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intelligent browser-based compression demo showcasing adaptive algorithm selection and classical compression techniques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A86751-B03B-4B1F-900B-90BAD2D3FCAF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058" y="541139"/>
            <a:ext cx="3498413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Quick Start Guide</a:t>
            </a:r>
            <a:endParaRPr lang="en-US" sz="2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58" y="1273493"/>
            <a:ext cx="983933" cy="2348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5681" y="1470184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Local Development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355681" y="1964769"/>
            <a:ext cx="6586061" cy="924639"/>
          </a:xfrm>
          <a:prstGeom prst="roundRect">
            <a:avLst>
              <a:gd name="adj" fmla="val 8939"/>
            </a:avLst>
          </a:prstGeom>
          <a:solidFill>
            <a:srgbClr val="181930"/>
          </a:solidFill>
          <a:ln/>
        </p:spPr>
      </p:sp>
      <p:sp>
        <p:nvSpPr>
          <p:cNvPr id="7" name="Shape 3"/>
          <p:cNvSpPr/>
          <p:nvPr/>
        </p:nvSpPr>
        <p:spPr>
          <a:xfrm>
            <a:off x="7345918" y="1964769"/>
            <a:ext cx="6605588" cy="924639"/>
          </a:xfrm>
          <a:prstGeom prst="roundRect">
            <a:avLst>
              <a:gd name="adj" fmla="val 3192"/>
            </a:avLst>
          </a:prstGeom>
          <a:solidFill>
            <a:srgbClr val="181930"/>
          </a:solidFill>
          <a:ln/>
        </p:spPr>
      </p:sp>
      <p:sp>
        <p:nvSpPr>
          <p:cNvPr id="8" name="Text 4"/>
          <p:cNvSpPr/>
          <p:nvPr/>
        </p:nvSpPr>
        <p:spPr>
          <a:xfrm>
            <a:off x="7542609" y="2112288"/>
            <a:ext cx="621220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npm installnpm run dev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355681" y="3110746"/>
            <a:ext cx="658606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Navigate to </a:t>
            </a:r>
            <a:r>
              <a:rPr lang="en-US" sz="150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http://localhost:5173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058" y="3622238"/>
            <a:ext cx="983933" cy="20339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55681" y="3818930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Production Build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355681" y="4313515"/>
            <a:ext cx="6586061" cy="609838"/>
          </a:xfrm>
          <a:prstGeom prst="roundRect">
            <a:avLst>
              <a:gd name="adj" fmla="val 13553"/>
            </a:avLst>
          </a:prstGeom>
          <a:solidFill>
            <a:srgbClr val="181930"/>
          </a:solidFill>
          <a:ln/>
        </p:spPr>
      </p:sp>
      <p:sp>
        <p:nvSpPr>
          <p:cNvPr id="13" name="Shape 8"/>
          <p:cNvSpPr/>
          <p:nvPr/>
        </p:nvSpPr>
        <p:spPr>
          <a:xfrm>
            <a:off x="7345918" y="4313515"/>
            <a:ext cx="6605588" cy="609838"/>
          </a:xfrm>
          <a:prstGeom prst="roundRect">
            <a:avLst>
              <a:gd name="adj" fmla="val 4840"/>
            </a:avLst>
          </a:prstGeom>
          <a:solidFill>
            <a:srgbClr val="181930"/>
          </a:solidFill>
          <a:ln/>
        </p:spPr>
      </p:sp>
      <p:sp>
        <p:nvSpPr>
          <p:cNvPr id="14" name="Text 9"/>
          <p:cNvSpPr/>
          <p:nvPr/>
        </p:nvSpPr>
        <p:spPr>
          <a:xfrm>
            <a:off x="7542609" y="4461034"/>
            <a:ext cx="6212205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npm run build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7355681" y="5144691"/>
            <a:ext cx="658606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optimized static assets</a:t>
            </a:r>
            <a:endParaRPr lang="en-US" sz="15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058" y="5656183"/>
            <a:ext cx="983933" cy="20339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55681" y="5852874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 to Vercel</a:t>
            </a:r>
            <a:endParaRPr lang="en-US" sz="1700" dirty="0"/>
          </a:p>
        </p:txBody>
      </p:sp>
      <p:sp>
        <p:nvSpPr>
          <p:cNvPr id="18" name="Shape 12"/>
          <p:cNvSpPr/>
          <p:nvPr/>
        </p:nvSpPr>
        <p:spPr>
          <a:xfrm>
            <a:off x="7355681" y="6347460"/>
            <a:ext cx="6586061" cy="609838"/>
          </a:xfrm>
          <a:prstGeom prst="roundRect">
            <a:avLst>
              <a:gd name="adj" fmla="val 13553"/>
            </a:avLst>
          </a:prstGeom>
          <a:solidFill>
            <a:srgbClr val="181930"/>
          </a:solidFill>
          <a:ln/>
        </p:spPr>
      </p:sp>
      <p:sp>
        <p:nvSpPr>
          <p:cNvPr id="19" name="Shape 13"/>
          <p:cNvSpPr/>
          <p:nvPr/>
        </p:nvSpPr>
        <p:spPr>
          <a:xfrm>
            <a:off x="7345918" y="6347460"/>
            <a:ext cx="6605588" cy="609838"/>
          </a:xfrm>
          <a:prstGeom prst="roundRect">
            <a:avLst>
              <a:gd name="adj" fmla="val 4840"/>
            </a:avLst>
          </a:prstGeom>
          <a:solidFill>
            <a:srgbClr val="181930"/>
          </a:solidFill>
          <a:ln/>
        </p:spPr>
      </p:sp>
      <p:sp>
        <p:nvSpPr>
          <p:cNvPr id="20" name="Text 14"/>
          <p:cNvSpPr/>
          <p:nvPr/>
        </p:nvSpPr>
        <p:spPr>
          <a:xfrm>
            <a:off x="7542609" y="6494978"/>
            <a:ext cx="6212205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npx vercel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7355681" y="7178635"/>
            <a:ext cx="658606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 connect GitHub repository to Vercel dashboard for auto-deployment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FCE7BD-C7DC-447D-8657-6CC5F28A7F89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797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118955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CompressionStudio is a browser-only demonstration platform that implements three proven compression techniques: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Huffman coding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text,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LCS delta compression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versioned content, and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chunked DEFLATE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via pako for binary files.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21323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features an adaptive decision engine that intelligently selects the optimal compression strategy by analyzing file type signatures, Shannon entropy, and sample compressibility metrics—all running entirely client-side with React and Vite.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174438"/>
            <a:ext cx="4799528" cy="4799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A15DCF-8B8C-F3A5-C500-AD92A2FF6E3F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707231"/>
            <a:ext cx="5815846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Compression Techniques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71049" y="1637348"/>
            <a:ext cx="6434018" cy="2832378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8934" y="1865233"/>
            <a:ext cx="660916" cy="660916"/>
          </a:xfrm>
          <a:prstGeom prst="roundRect">
            <a:avLst>
              <a:gd name="adj" fmla="val 13833960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743" y="2046923"/>
            <a:ext cx="297299" cy="2972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8934" y="2746415"/>
            <a:ext cx="24478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Huffman Coding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98934" y="3184565"/>
            <a:ext cx="597824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Character-level lossless compression optimized for small text files. Builds variable-length codes based on frequency analysis and includes interactive tree visualization.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333" y="1637348"/>
            <a:ext cx="6434018" cy="2832378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3218" y="1865233"/>
            <a:ext cx="660916" cy="660916"/>
          </a:xfrm>
          <a:prstGeom prst="roundRect">
            <a:avLst>
              <a:gd name="adj" fmla="val 13833960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027" y="2046923"/>
            <a:ext cx="297299" cy="2972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3218" y="2746415"/>
            <a:ext cx="277022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LCS Delta Compression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53218" y="3184565"/>
            <a:ext cx="597824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Computes efficient diffs between file versions using Longest Common Subsequence algorithm. Stores only the changes as JSON operations with DEFLATE compression.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1049" y="4689991"/>
            <a:ext cx="6434018" cy="2832378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8934" y="4917877"/>
            <a:ext cx="660916" cy="660916"/>
          </a:xfrm>
          <a:prstGeom prst="roundRect">
            <a:avLst>
              <a:gd name="adj" fmla="val 13833960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43" y="5099566"/>
            <a:ext cx="297299" cy="2972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934" y="5799058"/>
            <a:ext cx="24478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Chunked DEFLATE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98934" y="6237208"/>
            <a:ext cx="597824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Splits large binary files into manageable chunks and applies pako compression individually. Robust approach for handling substantial binary data efficiently.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333" y="4689991"/>
            <a:ext cx="6434018" cy="2832378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3218" y="4917877"/>
            <a:ext cx="660916" cy="660916"/>
          </a:xfrm>
          <a:prstGeom prst="roundRect">
            <a:avLst>
              <a:gd name="adj" fmla="val 13833960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5027" y="5099566"/>
            <a:ext cx="297299" cy="2972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3218" y="5799058"/>
            <a:ext cx="244780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Adaptive Selection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53218" y="6237208"/>
            <a:ext cx="597824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Intelligent routing system that analyzes magic bytes, calculates entropy metrics, and evaluates sample compression ratios to automatically select the best algorithm and parameters.</a:t>
            </a:r>
            <a:endParaRPr lang="en-US" sz="1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EAEE0-DD90-9C07-7265-7425CC66C821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178" y="672703"/>
            <a:ext cx="7004923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 &amp; Data Flow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856178" y="1705570"/>
            <a:ext cx="2445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56178" y="2090738"/>
            <a:ext cx="4142899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56178" y="2273975"/>
            <a:ext cx="3395782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File Selection &amp; Ingestion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56178" y="2760345"/>
            <a:ext cx="4142899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uploads file through browser interface, triggering the analysis pipeline.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3632" y="1705570"/>
            <a:ext cx="2445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3632" y="2090738"/>
            <a:ext cx="414301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5243632" y="2273975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Sampling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43632" y="2760345"/>
            <a:ext cx="4143018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reads ~64KB sample to calculate Shannon entropy (bits/symbol) and sample compressibility via DEFLATE ratio testing.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1204" y="1705570"/>
            <a:ext cx="2445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1204" y="2090738"/>
            <a:ext cx="414301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9631204" y="2273975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Algorithm Selection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631204" y="2760345"/>
            <a:ext cx="4143018" cy="195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chooseAlgorithmForFile() evaluates file magic bytes, entropy threshold, compression ratio, file size, and base version availability to determine optimal approach.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56178" y="5145643"/>
            <a:ext cx="2445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56178" y="5530810"/>
            <a:ext cx="6336744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856178" y="5714048"/>
            <a:ext cx="3127296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Compression Execution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856178" y="6200418"/>
            <a:ext cx="6336744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Selected algorithm runs in main thread using pako, LCS, or Huffman implementations. Results package as downloadable blob.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7477" y="5145643"/>
            <a:ext cx="24455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7477" y="5530810"/>
            <a:ext cx="6336744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9"/>
          <p:cNvSpPr/>
          <p:nvPr/>
        </p:nvSpPr>
        <p:spPr>
          <a:xfrm>
            <a:off x="7437477" y="5714048"/>
            <a:ext cx="289560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Decompression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437477" y="6200418"/>
            <a:ext cx="6336744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Auto-detection parses format headers (Huffman framing, chunk structure, or pako-deflate) to restore original data accurately.</a:t>
            </a:r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B64A4-6DAC-0566-672C-71B8E7904ACB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73A0774-C418-69F7-2FA1-7DE29F61B3E2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431959" y="339447"/>
            <a:ext cx="426648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Heuristics &amp; Intelligence Layer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31959" y="922139"/>
            <a:ext cx="1688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&amp; Analysis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431959" y="1266587"/>
            <a:ext cx="6732746" cy="769501"/>
          </a:xfrm>
          <a:prstGeom prst="roundRect">
            <a:avLst>
              <a:gd name="adj" fmla="val 673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70548" y="1405176"/>
            <a:ext cx="15962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Magic Byte Recognition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70548" y="169997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Identifies PDFs, PNGs, JPEGs, ZIP archives, and other formats to apply format-specific handling strategies.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431959" y="2159437"/>
            <a:ext cx="6732746" cy="769501"/>
          </a:xfrm>
          <a:prstGeom prst="roundRect">
            <a:avLst>
              <a:gd name="adj" fmla="val 673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70548" y="2298025"/>
            <a:ext cx="14436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Entropy Thresholding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570548" y="259282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exceeding ≥7.5 bits entropy flags as pre-compressed, preventing counterproductive recompression attempts.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431959" y="3052286"/>
            <a:ext cx="6732746" cy="769501"/>
          </a:xfrm>
          <a:prstGeom prst="roundRect">
            <a:avLst>
              <a:gd name="adj" fmla="val 673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70548" y="3190875"/>
            <a:ext cx="13954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Sample Ratio Testing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70548" y="348567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Quick compressibility assessment via deflated_sample_len / sample_len provides fast compression potential estimation.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473315" y="922139"/>
            <a:ext cx="1874996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Optimization Strategies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473315" y="1266587"/>
            <a:ext cx="6732746" cy="769501"/>
          </a:xfrm>
          <a:prstGeom prst="roundRect">
            <a:avLst>
              <a:gd name="adj" fmla="val 673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11904" y="1405176"/>
            <a:ext cx="14866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Dynamic Chunk Sizing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611904" y="169997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Highly compressible data receives larger chunks for efficiency; incompressible data gets smaller chunks to minimize CPU spikes.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7473315" y="2159437"/>
            <a:ext cx="6732746" cy="769501"/>
          </a:xfrm>
          <a:prstGeom prst="roundRect">
            <a:avLst>
              <a:gd name="adj" fmla="val 673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11904" y="229802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Delta Gating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611904" y="2592824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LCS delta compression only activates when base version exists in storage, with memory and time guards for large inputs.</a:t>
            </a:r>
            <a:endParaRPr lang="en-US" sz="9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17" y="3161633"/>
            <a:ext cx="5678306" cy="4781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048" y="648057"/>
            <a:ext cx="386619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Strengths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61048" y="1566148"/>
            <a:ext cx="489228" cy="48922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7683" y="1640800"/>
            <a:ext cx="482917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Classical Implementation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467683" y="2073235"/>
            <a:ext cx="124016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Demonstrates multiple foundational compression algorithms end-to-end within a unified, intuitive interface.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1048" y="2856190"/>
            <a:ext cx="489228" cy="48922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67683" y="2930843"/>
            <a:ext cx="39708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Resource Management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467683" y="3363278"/>
            <a:ext cx="124016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Adaptive routing prevents wasted CPU cycles by detecting already-compressed data and selecting appropriate strategies.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1048" y="4146232"/>
            <a:ext cx="489228" cy="48922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67683" y="4220885"/>
            <a:ext cx="291107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Visualization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467683" y="4653320"/>
            <a:ext cx="124016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Huffman tree visualization makes abstract concepts concrete—perfect for teaching compression theory.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1048" y="5436275"/>
            <a:ext cx="489228" cy="48922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67683" y="5510927"/>
            <a:ext cx="364236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Zero-Dependency Deployment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467683" y="5943362"/>
            <a:ext cx="124016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Fully client-side architecture eliminates server requirements, enabling trivial local testing and Vercel deployment.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1048" y="6726317"/>
            <a:ext cx="489228" cy="48922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67683" y="6800969"/>
            <a:ext cx="27784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Extensible Architecture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467683" y="7233404"/>
            <a:ext cx="124016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Built-in preprocessing hooks, worker support foundation, and modular design facilitate adding new compression algorithms.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18876-E3EB-AF13-0D9C-298B0129C872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4754523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Known Limitations &amp; Tradeoffs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628888" y="1364813"/>
            <a:ext cx="6467118" cy="1409105"/>
          </a:xfrm>
          <a:prstGeom prst="roundRect">
            <a:avLst>
              <a:gd name="adj" fmla="val 778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6028" y="1364813"/>
            <a:ext cx="91440" cy="1409105"/>
          </a:xfrm>
          <a:prstGeom prst="roundRect">
            <a:avLst>
              <a:gd name="adj" fmla="val 8254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99993" y="1567339"/>
            <a:ext cx="339399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Pre-Compressed Format Challenge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99993" y="1996559"/>
            <a:ext cx="5993487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Recompressing PDFs, JPEGs, MP4s rarely yields space savings—often increases file size due to algorithmic mismatch.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8888" y="2953583"/>
            <a:ext cx="6467118" cy="1409105"/>
          </a:xfrm>
          <a:prstGeom prst="roundRect">
            <a:avLst>
              <a:gd name="adj" fmla="val 778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06028" y="2953583"/>
            <a:ext cx="91440" cy="1409105"/>
          </a:xfrm>
          <a:prstGeom prst="roundRect">
            <a:avLst>
              <a:gd name="adj" fmla="val 8254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899993" y="3156109"/>
            <a:ext cx="301156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LCS Computational Complexity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99993" y="3585329"/>
            <a:ext cx="5993487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O(n×m) dynamic programming algorithm becomes expensive for large files despite guards—memory and time intensive.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28888" y="4542353"/>
            <a:ext cx="6467118" cy="1409105"/>
          </a:xfrm>
          <a:prstGeom prst="roundRect">
            <a:avLst>
              <a:gd name="adj" fmla="val 778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06028" y="4542353"/>
            <a:ext cx="91440" cy="1409105"/>
          </a:xfrm>
          <a:prstGeom prst="roundRect">
            <a:avLst>
              <a:gd name="adj" fmla="val 82540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899993" y="4744879"/>
            <a:ext cx="289786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CPU vs Compression Tradeoff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99993" y="5174099"/>
            <a:ext cx="5993487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Pako DEFLATE level 9 maximizes compression ratio but significantly increases CPU usage—large files need Web Workers or server processing.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28888" y="6131123"/>
            <a:ext cx="6467118" cy="1409105"/>
          </a:xfrm>
          <a:prstGeom prst="roundRect">
            <a:avLst>
              <a:gd name="adj" fmla="val 778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06028" y="6131123"/>
            <a:ext cx="91440" cy="1409105"/>
          </a:xfrm>
          <a:prstGeom prst="roundRect">
            <a:avLst>
              <a:gd name="adj" fmla="val 82540"/>
            </a:avLst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899993" y="6333649"/>
            <a:ext cx="344983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Canvas Recompression Placeholder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99993" y="6762869"/>
            <a:ext cx="5993487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canvas-based image recompression serves as demonstration—production systems require proper encoder integration for optimal results.</a:t>
            </a:r>
            <a:endParaRPr lang="en-US" sz="14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52" y="1197289"/>
            <a:ext cx="6467118" cy="64671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A63913-F35F-0F80-FAAC-F3F98E752B01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773" y="517565"/>
            <a:ext cx="3346490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Script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847011" y="1594604"/>
            <a:ext cx="188238" cy="847011"/>
          </a:xfrm>
          <a:prstGeom prst="roundRect">
            <a:avLst>
              <a:gd name="adj" fmla="val 42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8773" y="1471136"/>
            <a:ext cx="564713" cy="564713"/>
          </a:xfrm>
          <a:prstGeom prst="roundRect">
            <a:avLst>
              <a:gd name="adj" fmla="val 8096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81" y="1612344"/>
            <a:ext cx="282297" cy="2822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11724" y="1500545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11724" y="1874877"/>
            <a:ext cx="1255990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"I'll demonstrate three compression techniques and show how the adaptive engine intelligently chooses between them."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29308" y="2912269"/>
            <a:ext cx="188238" cy="847011"/>
          </a:xfrm>
          <a:prstGeom prst="roundRect">
            <a:avLst>
              <a:gd name="adj" fmla="val 42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41070" y="2788801"/>
            <a:ext cx="564713" cy="564713"/>
          </a:xfrm>
          <a:prstGeom prst="roundRect">
            <a:avLst>
              <a:gd name="adj" fmla="val 8096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278" y="2930009"/>
            <a:ext cx="282297" cy="28229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94021" y="2818209"/>
            <a:ext cx="240946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Huffman Demonstration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694021" y="3192542"/>
            <a:ext cx="12277606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small text file → compress with Huffman → visualize the tree structure → download .huff format → decompress to verify original.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411724" y="4229933"/>
            <a:ext cx="188238" cy="847011"/>
          </a:xfrm>
          <a:prstGeom prst="roundRect">
            <a:avLst>
              <a:gd name="adj" fmla="val 42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23486" y="4106466"/>
            <a:ext cx="564713" cy="564713"/>
          </a:xfrm>
          <a:prstGeom prst="roundRect">
            <a:avLst>
              <a:gd name="adj" fmla="val 8096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94" y="4247674"/>
            <a:ext cx="282297" cy="28229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76438" y="4135874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Delta Compression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976438" y="4510207"/>
            <a:ext cx="11995190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Save base text with "Save as base" → modify slightly → upload changed version → compress as Delta → download .delta → decompress to validate.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94021" y="5547598"/>
            <a:ext cx="188238" cy="847011"/>
          </a:xfrm>
          <a:prstGeom prst="roundRect">
            <a:avLst>
              <a:gd name="adj" fmla="val 42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505783" y="5424130"/>
            <a:ext cx="564713" cy="564713"/>
          </a:xfrm>
          <a:prstGeom prst="roundRect">
            <a:avLst>
              <a:gd name="adj" fmla="val 8096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6992" y="5565338"/>
            <a:ext cx="282297" cy="28229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58735" y="5453539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Binary Handling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2258735" y="5827871"/>
            <a:ext cx="117128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large PDF → observe sample analysis → system logs entropy and ratio → selects chunk+pako or intelligently skips if incompressible.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411724" y="6865263"/>
            <a:ext cx="188238" cy="847011"/>
          </a:xfrm>
          <a:prstGeom prst="roundRect">
            <a:avLst>
              <a:gd name="adj" fmla="val 42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223486" y="6741795"/>
            <a:ext cx="564713" cy="564713"/>
          </a:xfrm>
          <a:prstGeom prst="roundRect">
            <a:avLst>
              <a:gd name="adj" fmla="val 8096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4694" y="6883003"/>
            <a:ext cx="282297" cy="28229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76438" y="6771203"/>
            <a:ext cx="230195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Explain Decision Logic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1976438" y="7145536"/>
            <a:ext cx="11995190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Point to console logs showing "entropy = X, sampleRatio = Y → algorithm chosen" with reasoning for transparency.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CCA12-00DB-2A14-C5E5-DECC61E60AA0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51D0DA-187D-66B6-E0A0-5997B1F6C207}"/>
              </a:ext>
            </a:extLst>
          </p:cNvPr>
          <p:cNvSpPr/>
          <p:nvPr/>
        </p:nvSpPr>
        <p:spPr>
          <a:xfrm>
            <a:off x="12857441" y="7789850"/>
            <a:ext cx="1661277" cy="307127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486489" y="382191"/>
            <a:ext cx="303216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Metrics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86489" y="1038225"/>
            <a:ext cx="4436626" cy="458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932622" y="1670447"/>
            <a:ext cx="1544360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Maximum Entropy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86489" y="1946791"/>
            <a:ext cx="4436626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Bits per symbol for byte data—indicates randomness and compression potential ceiling.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096828" y="1038225"/>
            <a:ext cx="4436626" cy="458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~1.0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6535103" y="1670447"/>
            <a:ext cx="1560076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Incompressible Ratio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096828" y="1946791"/>
            <a:ext cx="4436626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Sample compress ratio near 1.0 signals already-compressed or random data—skip heavy processing.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9707166" y="1038225"/>
            <a:ext cx="4436626" cy="458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64KB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1153299" y="1670447"/>
            <a:ext cx="1544360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Sample Size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707166" y="1946791"/>
            <a:ext cx="4436626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sample window for entropy and compressibility analysis—balances accuracy with speed.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86489" y="2617096"/>
            <a:ext cx="13657421" cy="24884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86489" y="2937153"/>
            <a:ext cx="185320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Monitoring Points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486489" y="3307794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Huffman codebook size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padding overhead for small file statistics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86489" y="3578662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Adaptive chunk dimensions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based on real-time compressibility assessment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6489" y="3849529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CPU versus compression ratio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tradeoff curves with pako level 9 benchmarking</a:t>
            </a:r>
            <a:endParaRPr lang="en-US" sz="10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03" y="2746597"/>
            <a:ext cx="5483003" cy="5483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881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 Light</vt:lpstr>
      <vt:lpstr>Arial</vt:lpstr>
      <vt:lpstr>Prompt Medium</vt:lpstr>
      <vt:lpstr>Mukta Light</vt:lpstr>
      <vt:lpstr>Prompt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Soumay Kohli</cp:lastModifiedBy>
  <cp:revision>2</cp:revision>
  <dcterms:created xsi:type="dcterms:W3CDTF">2025-11-16T17:07:46Z</dcterms:created>
  <dcterms:modified xsi:type="dcterms:W3CDTF">2025-11-16T17:10:25Z</dcterms:modified>
</cp:coreProperties>
</file>